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6" r:id="rId7"/>
    <p:sldId id="265" r:id="rId8"/>
    <p:sldId id="268" r:id="rId9"/>
    <p:sldId id="261" r:id="rId10"/>
    <p:sldId id="267" r:id="rId11"/>
    <p:sldId id="262" r:id="rId12"/>
    <p:sldId id="263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8870" autoAdjust="0"/>
  </p:normalViewPr>
  <p:slideViewPr>
    <p:cSldViewPr>
      <p:cViewPr varScale="1">
        <p:scale>
          <a:sx n="70" d="100"/>
          <a:sy n="70" d="100"/>
        </p:scale>
        <p:origin x="-117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82648F-6C49-4F34-A6E9-3F4278575C4E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8F8212C4-B701-4C00-97B1-3C6C0F581C6C}">
      <dgm:prSet phldrT="[Text]" custT="1"/>
      <dgm:spPr/>
      <dgm:t>
        <a:bodyPr/>
        <a:lstStyle/>
        <a:p>
          <a:r>
            <a:rPr lang="en-US" sz="2000" b="0" dirty="0" smtClean="0">
              <a:effectLst>
                <a:outerShdw blurRad="38100" dist="38100" dir="2700000" algn="tl">
                  <a:srgbClr val="C0C0C0"/>
                </a:outerShdw>
              </a:effectLst>
            </a:rPr>
            <a:t>Electronically</a:t>
          </a:r>
          <a:r>
            <a:rPr lang="en-US" sz="2000" b="1" dirty="0" smtClean="0">
              <a:effectLst>
                <a:outerShdw blurRad="38100" dist="38100" dir="2700000" algn="tl">
                  <a:srgbClr val="C0C0C0"/>
                </a:outerShdw>
              </a:effectLst>
            </a:rPr>
            <a:t> </a:t>
          </a:r>
          <a:endParaRPr lang="en-US" sz="2000" b="1" dirty="0"/>
        </a:p>
      </dgm:t>
    </dgm:pt>
    <dgm:pt modelId="{AE4261BD-0CA6-4E88-B880-8A9731F849E5}" type="parTrans" cxnId="{8F9B8E91-BCDA-4609-90AF-C348CE839FC6}">
      <dgm:prSet/>
      <dgm:spPr/>
      <dgm:t>
        <a:bodyPr/>
        <a:lstStyle/>
        <a:p>
          <a:endParaRPr lang="en-US"/>
        </a:p>
      </dgm:t>
    </dgm:pt>
    <dgm:pt modelId="{0DDAF952-2B7E-47EF-8291-5B6F09CF107B}" type="sibTrans" cxnId="{8F9B8E91-BCDA-4609-90AF-C348CE839FC6}">
      <dgm:prSet/>
      <dgm:spPr/>
      <dgm:t>
        <a:bodyPr/>
        <a:lstStyle/>
        <a:p>
          <a:endParaRPr lang="en-US"/>
        </a:p>
      </dgm:t>
    </dgm:pt>
    <dgm:pt modelId="{EE66E510-9416-41AC-B22C-5C443DAD69F5}">
      <dgm:prSet phldrT="[Text]"/>
      <dgm:spPr/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C0C0C0"/>
                </a:outerShdw>
              </a:effectLst>
            </a:rPr>
            <a:t>Off-line availability</a:t>
          </a:r>
          <a:endParaRPr lang="en-US" dirty="0"/>
        </a:p>
      </dgm:t>
    </dgm:pt>
    <dgm:pt modelId="{D7F95B9D-C16F-4B23-8D7D-A33A2CB6E545}" type="parTrans" cxnId="{D46422C3-E8E9-458D-BF3F-D50791A2D722}">
      <dgm:prSet/>
      <dgm:spPr/>
      <dgm:t>
        <a:bodyPr/>
        <a:lstStyle/>
        <a:p>
          <a:endParaRPr lang="en-US"/>
        </a:p>
      </dgm:t>
    </dgm:pt>
    <dgm:pt modelId="{092E36E7-FC15-4A30-A2B2-E1239EC9CEAA}" type="sibTrans" cxnId="{D46422C3-E8E9-458D-BF3F-D50791A2D722}">
      <dgm:prSet/>
      <dgm:spPr/>
      <dgm:t>
        <a:bodyPr/>
        <a:lstStyle/>
        <a:p>
          <a:endParaRPr lang="en-US"/>
        </a:p>
      </dgm:t>
    </dgm:pt>
    <dgm:pt modelId="{E6A5ECD4-654C-4AF7-9522-6912097EECB6}">
      <dgm:prSet phldrT="[Text]"/>
      <dgm:spPr/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C0C0C0"/>
                </a:outerShdw>
              </a:effectLst>
            </a:rPr>
            <a:t>Rich user-interface</a:t>
          </a:r>
          <a:endParaRPr lang="en-US" dirty="0"/>
        </a:p>
      </dgm:t>
    </dgm:pt>
    <dgm:pt modelId="{FEEC8D5F-ED3A-44F9-B11C-C462B4E3FBB0}" type="parTrans" cxnId="{D99192AC-8A75-4736-BC64-22C84188FD06}">
      <dgm:prSet/>
      <dgm:spPr/>
      <dgm:t>
        <a:bodyPr/>
        <a:lstStyle/>
        <a:p>
          <a:endParaRPr lang="en-US"/>
        </a:p>
      </dgm:t>
    </dgm:pt>
    <dgm:pt modelId="{7556F142-3111-4DFE-A6DB-CF8993A80CB0}" type="sibTrans" cxnId="{D99192AC-8A75-4736-BC64-22C84188FD06}">
      <dgm:prSet/>
      <dgm:spPr/>
      <dgm:t>
        <a:bodyPr/>
        <a:lstStyle/>
        <a:p>
          <a:endParaRPr lang="en-US"/>
        </a:p>
      </dgm:t>
    </dgm:pt>
    <dgm:pt modelId="{3924AFE8-352A-41A2-B250-19723150BD6C}">
      <dgm:prSet phldrT="[Text]"/>
      <dgm:spPr/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C0C0C0"/>
                </a:outerShdw>
              </a:effectLst>
            </a:rPr>
            <a:t>Re-useable </a:t>
          </a:r>
          <a:endParaRPr lang="en-US" dirty="0"/>
        </a:p>
      </dgm:t>
    </dgm:pt>
    <dgm:pt modelId="{897A739B-02FC-4CBE-A716-EBB33E1CE4EB}" type="parTrans" cxnId="{8C4183AC-9613-4DC3-89D2-AAE86F0EBC4E}">
      <dgm:prSet/>
      <dgm:spPr/>
      <dgm:t>
        <a:bodyPr/>
        <a:lstStyle/>
        <a:p>
          <a:endParaRPr lang="en-US"/>
        </a:p>
      </dgm:t>
    </dgm:pt>
    <dgm:pt modelId="{E4CF3BA2-DFA0-40FD-9B88-E038865AA7EA}" type="sibTrans" cxnId="{8C4183AC-9613-4DC3-89D2-AAE86F0EBC4E}">
      <dgm:prSet/>
      <dgm:spPr/>
      <dgm:t>
        <a:bodyPr/>
        <a:lstStyle/>
        <a:p>
          <a:endParaRPr lang="en-US"/>
        </a:p>
      </dgm:t>
    </dgm:pt>
    <dgm:pt modelId="{06B9A21E-B841-4508-B289-E63D064B54BC}">
      <dgm:prSet phldrT="[Text]"/>
      <dgm:spPr/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C0C0C0"/>
                </a:outerShdw>
              </a:effectLst>
            </a:rPr>
            <a:t>Error free information</a:t>
          </a:r>
          <a:endParaRPr lang="en-US" dirty="0"/>
        </a:p>
      </dgm:t>
    </dgm:pt>
    <dgm:pt modelId="{872197A0-1950-4A00-8FE4-5B3FBFFF4842}" type="parTrans" cxnId="{23CC20A2-89D8-46E6-ADA3-533ADEF494D5}">
      <dgm:prSet/>
      <dgm:spPr/>
      <dgm:t>
        <a:bodyPr/>
        <a:lstStyle/>
        <a:p>
          <a:endParaRPr lang="en-US"/>
        </a:p>
      </dgm:t>
    </dgm:pt>
    <dgm:pt modelId="{A2F489F9-93C2-44E6-9962-8A8C2318C0F6}" type="sibTrans" cxnId="{23CC20A2-89D8-46E6-ADA3-533ADEF494D5}">
      <dgm:prSet/>
      <dgm:spPr/>
      <dgm:t>
        <a:bodyPr/>
        <a:lstStyle/>
        <a:p>
          <a:endParaRPr lang="en-US"/>
        </a:p>
      </dgm:t>
    </dgm:pt>
    <dgm:pt modelId="{17FFF1C9-28AD-42AB-BA80-108571473F2D}" type="pres">
      <dgm:prSet presAssocID="{B682648F-6C49-4F34-A6E9-3F4278575C4E}" presName="arrowDiagram" presStyleCnt="0">
        <dgm:presLayoutVars>
          <dgm:chMax val="5"/>
          <dgm:dir/>
          <dgm:resizeHandles val="exact"/>
        </dgm:presLayoutVars>
      </dgm:prSet>
      <dgm:spPr/>
    </dgm:pt>
    <dgm:pt modelId="{B7E96E5C-399C-4B05-B568-94FEFF3EB1E0}" type="pres">
      <dgm:prSet presAssocID="{B682648F-6C49-4F34-A6E9-3F4278575C4E}" presName="arrow" presStyleLbl="bgShp" presStyleIdx="0" presStyleCnt="1" custLinFactNeighborY="-1515"/>
      <dgm:spPr/>
    </dgm:pt>
    <dgm:pt modelId="{6E7E7602-943A-4D5F-A8E2-F0D2E99E223E}" type="pres">
      <dgm:prSet presAssocID="{B682648F-6C49-4F34-A6E9-3F4278575C4E}" presName="arrowDiagram5" presStyleCnt="0"/>
      <dgm:spPr/>
    </dgm:pt>
    <dgm:pt modelId="{4AE441DF-CA7C-4344-A6BC-466A5F14AB0C}" type="pres">
      <dgm:prSet presAssocID="{8F8212C4-B701-4C00-97B1-3C6C0F581C6C}" presName="bullet5a" presStyleLbl="node1" presStyleIdx="0" presStyleCnt="5"/>
      <dgm:spPr/>
    </dgm:pt>
    <dgm:pt modelId="{65E3C368-5969-44ED-AC3D-0A83BC8B36E3}" type="pres">
      <dgm:prSet presAssocID="{8F8212C4-B701-4C00-97B1-3C6C0F581C6C}" presName="textBox5a" presStyleLbl="revTx" presStyleIdx="0" presStyleCnt="5" custScaleX="1554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093ADB-C27C-44E0-8EFF-9E00C7A6DFE8}" type="pres">
      <dgm:prSet presAssocID="{EE66E510-9416-41AC-B22C-5C443DAD69F5}" presName="bullet5b" presStyleLbl="node1" presStyleIdx="1" presStyleCnt="5"/>
      <dgm:spPr/>
    </dgm:pt>
    <dgm:pt modelId="{09C97D1F-3E55-463B-94DF-BF1A166B6EC7}" type="pres">
      <dgm:prSet presAssocID="{EE66E510-9416-41AC-B22C-5C443DAD69F5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C507AA-0119-423D-87CB-921AEBACBD27}" type="pres">
      <dgm:prSet presAssocID="{E6A5ECD4-654C-4AF7-9522-6912097EECB6}" presName="bullet5c" presStyleLbl="node1" presStyleIdx="2" presStyleCnt="5"/>
      <dgm:spPr/>
    </dgm:pt>
    <dgm:pt modelId="{D859E0A3-52C1-40FA-8C16-D4F98E4C5514}" type="pres">
      <dgm:prSet presAssocID="{E6A5ECD4-654C-4AF7-9522-6912097EECB6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620009-38B6-4A61-AB7C-24946517BFA9}" type="pres">
      <dgm:prSet presAssocID="{06B9A21E-B841-4508-B289-E63D064B54BC}" presName="bullet5d" presStyleLbl="node1" presStyleIdx="3" presStyleCnt="5"/>
      <dgm:spPr/>
    </dgm:pt>
    <dgm:pt modelId="{6114D8DA-C7FB-405B-96BC-0DEB6A6DB4AD}" type="pres">
      <dgm:prSet presAssocID="{06B9A21E-B841-4508-B289-E63D064B54BC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D2AA6A-67FE-490D-AFAA-A5CC4DC363B9}" type="pres">
      <dgm:prSet presAssocID="{3924AFE8-352A-41A2-B250-19723150BD6C}" presName="bullet5e" presStyleLbl="node1" presStyleIdx="4" presStyleCnt="5"/>
      <dgm:spPr/>
    </dgm:pt>
    <dgm:pt modelId="{5EBCC9A9-0ED1-4F25-B1DD-C3BB9034DE48}" type="pres">
      <dgm:prSet presAssocID="{3924AFE8-352A-41A2-B250-19723150BD6C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99192AC-8A75-4736-BC64-22C84188FD06}" srcId="{B682648F-6C49-4F34-A6E9-3F4278575C4E}" destId="{E6A5ECD4-654C-4AF7-9522-6912097EECB6}" srcOrd="2" destOrd="0" parTransId="{FEEC8D5F-ED3A-44F9-B11C-C462B4E3FBB0}" sibTransId="{7556F142-3111-4DFE-A6DB-CF8993A80CB0}"/>
    <dgm:cxn modelId="{23CC20A2-89D8-46E6-ADA3-533ADEF494D5}" srcId="{B682648F-6C49-4F34-A6E9-3F4278575C4E}" destId="{06B9A21E-B841-4508-B289-E63D064B54BC}" srcOrd="3" destOrd="0" parTransId="{872197A0-1950-4A00-8FE4-5B3FBFFF4842}" sibTransId="{A2F489F9-93C2-44E6-9962-8A8C2318C0F6}"/>
    <dgm:cxn modelId="{C55CD295-A2C8-4278-9865-30D150BAC572}" type="presOf" srcId="{3924AFE8-352A-41A2-B250-19723150BD6C}" destId="{5EBCC9A9-0ED1-4F25-B1DD-C3BB9034DE48}" srcOrd="0" destOrd="0" presId="urn:microsoft.com/office/officeart/2005/8/layout/arrow2"/>
    <dgm:cxn modelId="{8C4183AC-9613-4DC3-89D2-AAE86F0EBC4E}" srcId="{B682648F-6C49-4F34-A6E9-3F4278575C4E}" destId="{3924AFE8-352A-41A2-B250-19723150BD6C}" srcOrd="4" destOrd="0" parTransId="{897A739B-02FC-4CBE-A716-EBB33E1CE4EB}" sibTransId="{E4CF3BA2-DFA0-40FD-9B88-E038865AA7EA}"/>
    <dgm:cxn modelId="{8F9B8E91-BCDA-4609-90AF-C348CE839FC6}" srcId="{B682648F-6C49-4F34-A6E9-3F4278575C4E}" destId="{8F8212C4-B701-4C00-97B1-3C6C0F581C6C}" srcOrd="0" destOrd="0" parTransId="{AE4261BD-0CA6-4E88-B880-8A9731F849E5}" sibTransId="{0DDAF952-2B7E-47EF-8291-5B6F09CF107B}"/>
    <dgm:cxn modelId="{717079BB-B519-4437-A47E-255795DDEF36}" type="presOf" srcId="{06B9A21E-B841-4508-B289-E63D064B54BC}" destId="{6114D8DA-C7FB-405B-96BC-0DEB6A6DB4AD}" srcOrd="0" destOrd="0" presId="urn:microsoft.com/office/officeart/2005/8/layout/arrow2"/>
    <dgm:cxn modelId="{EB2F40B8-7CCE-4A98-BA83-30B04404D001}" type="presOf" srcId="{EE66E510-9416-41AC-B22C-5C443DAD69F5}" destId="{09C97D1F-3E55-463B-94DF-BF1A166B6EC7}" srcOrd="0" destOrd="0" presId="urn:microsoft.com/office/officeart/2005/8/layout/arrow2"/>
    <dgm:cxn modelId="{5CB4E5AD-B66E-4E83-8D85-67D313B7F4A7}" type="presOf" srcId="{8F8212C4-B701-4C00-97B1-3C6C0F581C6C}" destId="{65E3C368-5969-44ED-AC3D-0A83BC8B36E3}" srcOrd="0" destOrd="0" presId="urn:microsoft.com/office/officeart/2005/8/layout/arrow2"/>
    <dgm:cxn modelId="{D46422C3-E8E9-458D-BF3F-D50791A2D722}" srcId="{B682648F-6C49-4F34-A6E9-3F4278575C4E}" destId="{EE66E510-9416-41AC-B22C-5C443DAD69F5}" srcOrd="1" destOrd="0" parTransId="{D7F95B9D-C16F-4B23-8D7D-A33A2CB6E545}" sibTransId="{092E36E7-FC15-4A30-A2B2-E1239EC9CEAA}"/>
    <dgm:cxn modelId="{7F8549A7-C698-49AA-9A38-9845577F5AC3}" type="presOf" srcId="{B682648F-6C49-4F34-A6E9-3F4278575C4E}" destId="{17FFF1C9-28AD-42AB-BA80-108571473F2D}" srcOrd="0" destOrd="0" presId="urn:microsoft.com/office/officeart/2005/8/layout/arrow2"/>
    <dgm:cxn modelId="{C537B620-2DB5-4592-9FEB-D9529AE85942}" type="presOf" srcId="{E6A5ECD4-654C-4AF7-9522-6912097EECB6}" destId="{D859E0A3-52C1-40FA-8C16-D4F98E4C5514}" srcOrd="0" destOrd="0" presId="urn:microsoft.com/office/officeart/2005/8/layout/arrow2"/>
    <dgm:cxn modelId="{726D7BB9-4FAF-478E-A8B1-5235F17DC33B}" type="presParOf" srcId="{17FFF1C9-28AD-42AB-BA80-108571473F2D}" destId="{B7E96E5C-399C-4B05-B568-94FEFF3EB1E0}" srcOrd="0" destOrd="0" presId="urn:microsoft.com/office/officeart/2005/8/layout/arrow2"/>
    <dgm:cxn modelId="{7CBB04D1-3B13-4447-929D-91E84D513E61}" type="presParOf" srcId="{17FFF1C9-28AD-42AB-BA80-108571473F2D}" destId="{6E7E7602-943A-4D5F-A8E2-F0D2E99E223E}" srcOrd="1" destOrd="0" presId="urn:microsoft.com/office/officeart/2005/8/layout/arrow2"/>
    <dgm:cxn modelId="{362C9687-7877-426A-AB9E-0BB2D2A68E41}" type="presParOf" srcId="{6E7E7602-943A-4D5F-A8E2-F0D2E99E223E}" destId="{4AE441DF-CA7C-4344-A6BC-466A5F14AB0C}" srcOrd="0" destOrd="0" presId="urn:microsoft.com/office/officeart/2005/8/layout/arrow2"/>
    <dgm:cxn modelId="{DAF2BDD2-C7BE-4D8F-BEF9-61D80A4D791C}" type="presParOf" srcId="{6E7E7602-943A-4D5F-A8E2-F0D2E99E223E}" destId="{65E3C368-5969-44ED-AC3D-0A83BC8B36E3}" srcOrd="1" destOrd="0" presId="urn:microsoft.com/office/officeart/2005/8/layout/arrow2"/>
    <dgm:cxn modelId="{FEF616B5-C50B-45B6-A138-B43F00D5A31E}" type="presParOf" srcId="{6E7E7602-943A-4D5F-A8E2-F0D2E99E223E}" destId="{09093ADB-C27C-44E0-8EFF-9E00C7A6DFE8}" srcOrd="2" destOrd="0" presId="urn:microsoft.com/office/officeart/2005/8/layout/arrow2"/>
    <dgm:cxn modelId="{32116AB7-C054-4461-888C-D93E618027F7}" type="presParOf" srcId="{6E7E7602-943A-4D5F-A8E2-F0D2E99E223E}" destId="{09C97D1F-3E55-463B-94DF-BF1A166B6EC7}" srcOrd="3" destOrd="0" presId="urn:microsoft.com/office/officeart/2005/8/layout/arrow2"/>
    <dgm:cxn modelId="{F365F54A-98FC-4B18-B2A8-0BCDAFA698C9}" type="presParOf" srcId="{6E7E7602-943A-4D5F-A8E2-F0D2E99E223E}" destId="{91C507AA-0119-423D-87CB-921AEBACBD27}" srcOrd="4" destOrd="0" presId="urn:microsoft.com/office/officeart/2005/8/layout/arrow2"/>
    <dgm:cxn modelId="{6E191DAF-DDE4-4C60-8B0F-D4E858CC0DFD}" type="presParOf" srcId="{6E7E7602-943A-4D5F-A8E2-F0D2E99E223E}" destId="{D859E0A3-52C1-40FA-8C16-D4F98E4C5514}" srcOrd="5" destOrd="0" presId="urn:microsoft.com/office/officeart/2005/8/layout/arrow2"/>
    <dgm:cxn modelId="{786C8F5E-21D0-4510-9F09-675DA0A5B0C3}" type="presParOf" srcId="{6E7E7602-943A-4D5F-A8E2-F0D2E99E223E}" destId="{B4620009-38B6-4A61-AB7C-24946517BFA9}" srcOrd="6" destOrd="0" presId="urn:microsoft.com/office/officeart/2005/8/layout/arrow2"/>
    <dgm:cxn modelId="{A780DE10-17E1-45DD-813C-686554E4595D}" type="presParOf" srcId="{6E7E7602-943A-4D5F-A8E2-F0D2E99E223E}" destId="{6114D8DA-C7FB-405B-96BC-0DEB6A6DB4AD}" srcOrd="7" destOrd="0" presId="urn:microsoft.com/office/officeart/2005/8/layout/arrow2"/>
    <dgm:cxn modelId="{930FB0D7-5E84-4109-AE31-8DEC66951FA5}" type="presParOf" srcId="{6E7E7602-943A-4D5F-A8E2-F0D2E99E223E}" destId="{E4D2AA6A-67FE-490D-AFAA-A5CC4DC363B9}" srcOrd="8" destOrd="0" presId="urn:microsoft.com/office/officeart/2005/8/layout/arrow2"/>
    <dgm:cxn modelId="{6D416FEC-4187-46A2-B497-5922A610D9E0}" type="presParOf" srcId="{6E7E7602-943A-4D5F-A8E2-F0D2E99E223E}" destId="{5EBCC9A9-0ED1-4F25-B1DD-C3BB9034DE48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7E96E5C-399C-4B05-B568-94FEFF3EB1E0}">
      <dsp:nvSpPr>
        <dsp:cNvPr id="0" name=""/>
        <dsp:cNvSpPr/>
      </dsp:nvSpPr>
      <dsp:spPr>
        <a:xfrm>
          <a:off x="30479" y="0"/>
          <a:ext cx="8168640" cy="51054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E441DF-CA7C-4344-A6BC-466A5F14AB0C}">
      <dsp:nvSpPr>
        <dsp:cNvPr id="0" name=""/>
        <dsp:cNvSpPr/>
      </dsp:nvSpPr>
      <dsp:spPr>
        <a:xfrm>
          <a:off x="835091" y="3796375"/>
          <a:ext cx="187878" cy="1878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E3C368-5969-44ED-AC3D-0A83BC8B36E3}">
      <dsp:nvSpPr>
        <dsp:cNvPr id="0" name=""/>
        <dsp:cNvSpPr/>
      </dsp:nvSpPr>
      <dsp:spPr>
        <a:xfrm>
          <a:off x="632149" y="3890314"/>
          <a:ext cx="1663853" cy="1215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53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smtClean="0">
              <a:effectLst>
                <a:outerShdw blurRad="38100" dist="38100" dir="2700000" algn="tl">
                  <a:srgbClr val="C0C0C0"/>
                </a:outerShdw>
              </a:effectLst>
            </a:rPr>
            <a:t>Electronically</a:t>
          </a:r>
          <a:r>
            <a:rPr lang="en-US" sz="2000" b="1" kern="1200" dirty="0" smtClean="0">
              <a:effectLst>
                <a:outerShdw blurRad="38100" dist="38100" dir="2700000" algn="tl">
                  <a:srgbClr val="C0C0C0"/>
                </a:outerShdw>
              </a:effectLst>
            </a:rPr>
            <a:t> </a:t>
          </a:r>
          <a:endParaRPr lang="en-US" sz="2000" b="1" kern="1200" dirty="0"/>
        </a:p>
      </dsp:txBody>
      <dsp:txXfrm>
        <a:off x="632149" y="3890314"/>
        <a:ext cx="1663853" cy="1215085"/>
      </dsp:txXfrm>
    </dsp:sp>
    <dsp:sp modelId="{09093ADB-C27C-44E0-8EFF-9E00C7A6DFE8}">
      <dsp:nvSpPr>
        <dsp:cNvPr id="0" name=""/>
        <dsp:cNvSpPr/>
      </dsp:nvSpPr>
      <dsp:spPr>
        <a:xfrm>
          <a:off x="1852086" y="2819201"/>
          <a:ext cx="294071" cy="2940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C97D1F-3E55-463B-94DF-BF1A166B6EC7}">
      <dsp:nvSpPr>
        <dsp:cNvPr id="0" name=""/>
        <dsp:cNvSpPr/>
      </dsp:nvSpPr>
      <dsp:spPr>
        <a:xfrm>
          <a:off x="1999122" y="2966237"/>
          <a:ext cx="1355994" cy="21391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822" tIns="0" rIns="0" bIns="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effectLst>
                <a:outerShdw blurRad="38100" dist="38100" dir="2700000" algn="tl">
                  <a:srgbClr val="C0C0C0"/>
                </a:outerShdw>
              </a:effectLst>
            </a:rPr>
            <a:t>Off-line availability</a:t>
          </a:r>
          <a:endParaRPr lang="en-US" sz="2100" kern="1200" dirty="0"/>
        </a:p>
      </dsp:txBody>
      <dsp:txXfrm>
        <a:off x="1999122" y="2966237"/>
        <a:ext cx="1355994" cy="2139162"/>
      </dsp:txXfrm>
    </dsp:sp>
    <dsp:sp modelId="{91C507AA-0119-423D-87CB-921AEBACBD27}">
      <dsp:nvSpPr>
        <dsp:cNvPr id="0" name=""/>
        <dsp:cNvSpPr/>
      </dsp:nvSpPr>
      <dsp:spPr>
        <a:xfrm>
          <a:off x="3159069" y="2040117"/>
          <a:ext cx="392094" cy="3920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9E0A3-52C1-40FA-8C16-D4F98E4C5514}">
      <dsp:nvSpPr>
        <dsp:cNvPr id="0" name=""/>
        <dsp:cNvSpPr/>
      </dsp:nvSpPr>
      <dsp:spPr>
        <a:xfrm>
          <a:off x="3355116" y="2236165"/>
          <a:ext cx="1576547" cy="2869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7763" tIns="0" rIns="0" bIns="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effectLst>
                <a:outerShdw blurRad="38100" dist="38100" dir="2700000" algn="tl">
                  <a:srgbClr val="C0C0C0"/>
                </a:outerShdw>
              </a:effectLst>
            </a:rPr>
            <a:t>Rich user-interface</a:t>
          </a:r>
          <a:endParaRPr lang="en-US" sz="2100" kern="1200" dirty="0"/>
        </a:p>
      </dsp:txBody>
      <dsp:txXfrm>
        <a:off x="3355116" y="2236165"/>
        <a:ext cx="1576547" cy="2869234"/>
      </dsp:txXfrm>
    </dsp:sp>
    <dsp:sp modelId="{B4620009-38B6-4A61-AB7C-24946517BFA9}">
      <dsp:nvSpPr>
        <dsp:cNvPr id="0" name=""/>
        <dsp:cNvSpPr/>
      </dsp:nvSpPr>
      <dsp:spPr>
        <a:xfrm>
          <a:off x="4678436" y="1431554"/>
          <a:ext cx="506455" cy="5064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14D8DA-C7FB-405B-96BC-0DEB6A6DB4AD}">
      <dsp:nvSpPr>
        <dsp:cNvPr id="0" name=""/>
        <dsp:cNvSpPr/>
      </dsp:nvSpPr>
      <dsp:spPr>
        <a:xfrm>
          <a:off x="4931664" y="1684781"/>
          <a:ext cx="1633728" cy="3420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8360" tIns="0" rIns="0" bIns="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effectLst>
                <a:outerShdw blurRad="38100" dist="38100" dir="2700000" algn="tl">
                  <a:srgbClr val="C0C0C0"/>
                </a:outerShdw>
              </a:effectLst>
            </a:rPr>
            <a:t>Error free information</a:t>
          </a:r>
          <a:endParaRPr lang="en-US" sz="2100" kern="1200" dirty="0"/>
        </a:p>
      </dsp:txBody>
      <dsp:txXfrm>
        <a:off x="4931664" y="1684781"/>
        <a:ext cx="1633728" cy="3420618"/>
      </dsp:txXfrm>
    </dsp:sp>
    <dsp:sp modelId="{E4D2AA6A-67FE-490D-AFAA-A5CC4DC363B9}">
      <dsp:nvSpPr>
        <dsp:cNvPr id="0" name=""/>
        <dsp:cNvSpPr/>
      </dsp:nvSpPr>
      <dsp:spPr>
        <a:xfrm>
          <a:off x="6242730" y="1025164"/>
          <a:ext cx="645322" cy="6453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BCC9A9-0ED1-4F25-B1DD-C3BB9034DE48}">
      <dsp:nvSpPr>
        <dsp:cNvPr id="0" name=""/>
        <dsp:cNvSpPr/>
      </dsp:nvSpPr>
      <dsp:spPr>
        <a:xfrm>
          <a:off x="6565392" y="1347825"/>
          <a:ext cx="1633728" cy="37575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1943" tIns="0" rIns="0" bIns="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effectLst>
                <a:outerShdw blurRad="38100" dist="38100" dir="2700000" algn="tl">
                  <a:srgbClr val="C0C0C0"/>
                </a:outerShdw>
              </a:effectLst>
            </a:rPr>
            <a:t>Re-useable </a:t>
          </a:r>
          <a:endParaRPr lang="en-US" sz="2100" kern="1200" dirty="0"/>
        </a:p>
      </dsp:txBody>
      <dsp:txXfrm>
        <a:off x="6565392" y="1347825"/>
        <a:ext cx="1633728" cy="37575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6D8BBE-4F8B-45DA-B8FD-185C0C0B47BB}" type="datetimeFigureOut">
              <a:rPr lang="en-US" smtClean="0"/>
              <a:pPr/>
              <a:t>11/13/2009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3FB73C-8D35-4FBF-9FF1-34260294A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3FB73C-8D35-4FBF-9FF1-34260294AB0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3FB73C-8D35-4FBF-9FF1-34260294AB0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3FB73C-8D35-4FBF-9FF1-34260294AB0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3FB73C-8D35-4FBF-9FF1-34260294AB0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3FB73C-8D35-4FBF-9FF1-34260294AB0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3FB73C-8D35-4FBF-9FF1-34260294AB0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3FB73C-8D35-4FBF-9FF1-34260294AB0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3FB73C-8D35-4FBF-9FF1-34260294AB0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3FB73C-8D35-4FBF-9FF1-34260294AB0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3FB73C-8D35-4FBF-9FF1-34260294AB0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3FB73C-8D35-4FBF-9FF1-34260294AB0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3FB73C-8D35-4FBF-9FF1-34260294AB0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3FB73C-8D35-4FBF-9FF1-34260294AB0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SUG-PowerPoint-B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4" y="0"/>
            <a:ext cx="9138931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3886200"/>
            <a:ext cx="6553200" cy="1371600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1" i="0">
                <a:solidFill>
                  <a:srgbClr val="F99C1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[Name], [Title], [Company]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743200"/>
          </a:xfrm>
          <a:prstGeom prst="rect">
            <a:avLst/>
          </a:prstGeom>
          <a:gradFill flip="none" rotWithShape="1">
            <a:gsLst>
              <a:gs pos="53000">
                <a:srgbClr val="F99E1A">
                  <a:alpha val="97000"/>
                </a:srgbClr>
              </a:gs>
              <a:gs pos="0">
                <a:srgbClr val="F99E1A">
                  <a:alpha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676400"/>
            <a:ext cx="3429000" cy="381000"/>
          </a:xfrm>
        </p:spPr>
        <p:txBody>
          <a:bodyPr anchor="ctr">
            <a:normAutofit/>
          </a:bodyPr>
          <a:lstStyle>
            <a:lvl1pPr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[Month] [Year] Meeting</a:t>
            </a: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 hasCustomPrompt="1"/>
          </p:nvPr>
        </p:nvSpPr>
        <p:spPr>
          <a:xfrm>
            <a:off x="304800" y="457200"/>
            <a:ext cx="8534400" cy="11430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[Session Title]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SUG-PowerPoint-B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4" y="0"/>
            <a:ext cx="913893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>
                <a:solidFill>
                  <a:srgbClr val="F99C1C"/>
                </a:solidFill>
              </a:defRPr>
            </a:lvl1pPr>
          </a:lstStyle>
          <a:p>
            <a:r>
              <a:rPr lang="en-US" dirty="0" smtClean="0"/>
              <a:t>[Title]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/>
          <a:lstStyle>
            <a:lvl1pPr>
              <a:defRPr sz="2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buFont typeface="Wingdings" pitchFamily="2" charset="2"/>
              <a:buChar char="§"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buFont typeface="Courier New" pitchFamily="49" charset="0"/>
              <a:buChar char="o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SUG-PowerPoint-B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4" y="0"/>
            <a:ext cx="9138931" cy="68580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685800" y="3124200"/>
            <a:ext cx="7391400" cy="1524000"/>
          </a:xfrm>
        </p:spPr>
        <p:txBody>
          <a:bodyPr/>
          <a:lstStyle>
            <a:lvl1pPr>
              <a:buNone/>
              <a:defRPr b="1" cap="none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pPr lvl="0"/>
            <a:r>
              <a:rPr lang="en-US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[Demo Title]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1981201"/>
            <a:ext cx="2438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DEMO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&amp;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SUG-PowerPoint-B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4" y="0"/>
            <a:ext cx="9138931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2497976"/>
            <a:ext cx="8534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Q&amp;A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8" name="Picture 7" descr="JSUG-PowerPoint-B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34" y="0"/>
            <a:ext cx="9138931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9144000" cy="2743200"/>
          </a:xfrm>
          <a:prstGeom prst="rect">
            <a:avLst/>
          </a:prstGeom>
          <a:gradFill flip="none" rotWithShape="1">
            <a:gsLst>
              <a:gs pos="53000">
                <a:srgbClr val="F99E1A">
                  <a:alpha val="97000"/>
                </a:srgbClr>
              </a:gs>
              <a:gs pos="0">
                <a:srgbClr val="F99E1A">
                  <a:alpha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geeksconnected.com/mohamed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geeksconnected.com/AliNimer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 dirty="0" smtClean="0"/>
              <a:t>Mohamed Saleh, Sr. Dev Engineer, Devosis</a:t>
            </a:r>
          </a:p>
          <a:p>
            <a:r>
              <a:rPr lang="en-US" sz="2800" dirty="0" smtClean="0"/>
              <a:t>Ali Nimer, Sr. Dev Engineer, Devosis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November, 2009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InfoPath Forms Services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Who’s Who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Mohamed Saleh :</a:t>
            </a:r>
          </a:p>
          <a:p>
            <a:r>
              <a:rPr lang="en-US" dirty="0" smtClean="0"/>
              <a:t>Senior Development Engineer - </a:t>
            </a:r>
            <a:r>
              <a:rPr lang="en-US" b="1" dirty="0" smtClean="0"/>
              <a:t>Devosis</a:t>
            </a:r>
          </a:p>
          <a:p>
            <a:r>
              <a:rPr lang="en-US" dirty="0" smtClean="0"/>
              <a:t>Speaker at Various User Groups (JORDEV, JSUG, JITPROs)</a:t>
            </a:r>
          </a:p>
          <a:p>
            <a:r>
              <a:rPr lang="en-US" dirty="0" smtClean="0"/>
              <a:t>Leader of Jordan </a:t>
            </a:r>
            <a:r>
              <a:rPr lang="en-US" dirty="0" err="1" smtClean="0"/>
              <a:t>.Net</a:t>
            </a:r>
            <a:r>
              <a:rPr lang="en-US" dirty="0" smtClean="0"/>
              <a:t> User Group (Jordev)</a:t>
            </a:r>
          </a:p>
          <a:p>
            <a:r>
              <a:rPr lang="en-US" dirty="0" smtClean="0"/>
              <a:t>Blog: </a:t>
            </a:r>
            <a:r>
              <a:rPr lang="en-US" dirty="0" smtClean="0">
                <a:hlinkClick r:id="rId3"/>
              </a:rPr>
              <a:t>http://geeksconnected.com/mohamed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Ali Nimer:</a:t>
            </a:r>
          </a:p>
          <a:p>
            <a:r>
              <a:rPr lang="en-US" dirty="0" smtClean="0"/>
              <a:t>Senior SharePoint Developer- </a:t>
            </a:r>
            <a:r>
              <a:rPr lang="en-US" b="1" dirty="0" smtClean="0"/>
              <a:t>Devosis</a:t>
            </a:r>
          </a:p>
          <a:p>
            <a:r>
              <a:rPr lang="en-US" dirty="0" smtClean="0"/>
              <a:t>Speaker at Riyadh SharePoint User Group (RSUG)</a:t>
            </a:r>
          </a:p>
          <a:p>
            <a:r>
              <a:rPr lang="en-US" dirty="0" smtClean="0"/>
              <a:t>Board Member at Riyadh SharePoint User Group (RSUG)</a:t>
            </a:r>
          </a:p>
          <a:p>
            <a:r>
              <a:rPr lang="en-US" dirty="0" smtClean="0"/>
              <a:t>Blog: </a:t>
            </a:r>
            <a:r>
              <a:rPr lang="en-US" dirty="0" smtClean="0">
                <a:hlinkClick r:id="rId4"/>
              </a:rPr>
              <a:t>http://geeksconnected.com/AliNimer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 descr="C:\Documents and Settings\Administrator\My Documents\My Pictures\MVP Logo Kit\MVP_Horizontal_FullColo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63316" y="1371601"/>
            <a:ext cx="1694884" cy="68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to Expect During this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Few Slides, Lots of Demos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We will take few questions during the presentation. Hold off with remaining questions until the end, Please.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You will enjoy this presentation  more if, you already have some basic knowledge of SharePoint and SharePoint Designer.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105400"/>
          </a:xfrm>
        </p:spPr>
        <p:txBody>
          <a:bodyPr/>
          <a:lstStyle/>
          <a:p>
            <a:r>
              <a:rPr lang="en-US" dirty="0" smtClean="0"/>
              <a:t>What is InfoPath?</a:t>
            </a:r>
          </a:p>
          <a:p>
            <a:endParaRPr lang="en-US" dirty="0" smtClean="0"/>
          </a:p>
          <a:p>
            <a:r>
              <a:rPr lang="en-US" dirty="0" smtClean="0"/>
              <a:t>Convert a </a:t>
            </a:r>
            <a:r>
              <a:rPr lang="en-US" b="1" dirty="0" smtClean="0"/>
              <a:t>Microsoft Office Word </a:t>
            </a:r>
            <a:r>
              <a:rPr lang="en-US" dirty="0" smtClean="0"/>
              <a:t>document to a </a:t>
            </a:r>
            <a:r>
              <a:rPr lang="en-US" b="1" dirty="0" smtClean="0"/>
              <a:t>Microsoft Office InfoPath </a:t>
            </a:r>
            <a:r>
              <a:rPr lang="en-US" dirty="0" smtClean="0"/>
              <a:t>form</a:t>
            </a:r>
            <a:endParaRPr lang="en-US" b="1" dirty="0" smtClean="0"/>
          </a:p>
          <a:p>
            <a:endParaRPr lang="en-US" dirty="0" smtClean="0"/>
          </a:p>
          <a:p>
            <a:r>
              <a:rPr lang="en-US" dirty="0" smtClean="0"/>
              <a:t>Enhance the InfoPath form with </a:t>
            </a:r>
            <a:r>
              <a:rPr lang="en-US" b="1" dirty="0" smtClean="0"/>
              <a:t>Rules</a:t>
            </a:r>
            <a:r>
              <a:rPr lang="en-US" dirty="0" smtClean="0"/>
              <a:t>, </a:t>
            </a:r>
            <a:r>
              <a:rPr lang="en-US" b="1" dirty="0" smtClean="0"/>
              <a:t>Validation </a:t>
            </a:r>
            <a:r>
              <a:rPr lang="en-US" dirty="0" smtClean="0"/>
              <a:t>and </a:t>
            </a:r>
            <a:r>
              <a:rPr lang="en-US" b="1" dirty="0" smtClean="0"/>
              <a:t>Data Connections</a:t>
            </a:r>
          </a:p>
          <a:p>
            <a:endParaRPr lang="en-US" dirty="0" smtClean="0"/>
          </a:p>
          <a:p>
            <a:r>
              <a:rPr lang="en-US" dirty="0" smtClean="0"/>
              <a:t>Publish</a:t>
            </a:r>
            <a:r>
              <a:rPr lang="en-US" b="1" dirty="0" smtClean="0"/>
              <a:t> </a:t>
            </a:r>
            <a:r>
              <a:rPr lang="en-US" dirty="0" smtClean="0"/>
              <a:t>the form to </a:t>
            </a:r>
            <a:r>
              <a:rPr lang="en-US" b="1" dirty="0" smtClean="0"/>
              <a:t>Forms Server</a:t>
            </a:r>
          </a:p>
          <a:p>
            <a:endParaRPr lang="en-US" dirty="0" smtClean="0"/>
          </a:p>
          <a:p>
            <a:r>
              <a:rPr lang="en-US" dirty="0" smtClean="0"/>
              <a:t>Create a </a:t>
            </a:r>
            <a:r>
              <a:rPr lang="en-US" b="1" dirty="0" smtClean="0"/>
              <a:t>Workflow </a:t>
            </a:r>
            <a:r>
              <a:rPr lang="en-US" dirty="0" smtClean="0"/>
              <a:t>process using </a:t>
            </a:r>
            <a:r>
              <a:rPr lang="en-US" b="1" dirty="0" smtClean="0"/>
              <a:t>SharePoint Designer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InfoPath?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05400"/>
          </a:xfrm>
        </p:spPr>
        <p:txBody>
          <a:bodyPr/>
          <a:lstStyle/>
          <a:p>
            <a:pPr marL="433388" indent="-354013">
              <a:buBlip>
                <a:blip r:embed="rId3"/>
              </a:buBlip>
              <a:defRPr/>
            </a:pPr>
            <a:r>
              <a:rPr lang="en-US" sz="3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Paperless environment  (Business Processes)</a:t>
            </a:r>
          </a:p>
          <a:p>
            <a:pPr marL="433388" indent="-354013">
              <a:buBlip>
                <a:blip r:embed="rId3"/>
              </a:buBlip>
              <a:defRPr/>
            </a:pPr>
            <a:endParaRPr lang="en-US" sz="30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33388" indent="-354013">
              <a:buBlip>
                <a:blip r:embed="rId3"/>
              </a:buBlip>
              <a:defRPr/>
            </a:pPr>
            <a:r>
              <a:rPr lang="en-US" sz="3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Similar to paper forms that are used in many businesses to get work done</a:t>
            </a:r>
          </a:p>
          <a:p>
            <a:pPr marL="433388" indent="-354013">
              <a:buBlip>
                <a:blip r:embed="rId3"/>
              </a:buBlip>
              <a:defRPr/>
            </a:pPr>
            <a:endParaRPr lang="en-US" sz="30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33388" indent="-354013">
              <a:buBlip>
                <a:blip r:embed="rId3"/>
              </a:buBlip>
              <a:defRPr/>
            </a:pPr>
            <a:r>
              <a:rPr lang="en-US" sz="3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Design and publish interactive, user-friendly</a:t>
            </a:r>
          </a:p>
          <a:p>
            <a:pPr marL="433388" indent="-354013">
              <a:buBlip>
                <a:blip r:embed="rId3"/>
              </a:buBlip>
              <a:defRPr/>
            </a:pPr>
            <a:endParaRPr lang="en-US" sz="30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33388" indent="-354013">
              <a:buBlip>
                <a:blip r:embed="rId3"/>
              </a:buBlip>
              <a:defRPr/>
            </a:pPr>
            <a:r>
              <a:rPr lang="en-US" sz="3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Inserting standard form controls, such as text boxes or list boxes, on a form template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InfoPath?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990600"/>
          <a:ext cx="8229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 without InfoPath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 without InfoPath</a:t>
            </a:r>
            <a:endParaRPr lang="en-US" dirty="0"/>
          </a:p>
        </p:txBody>
      </p:sp>
      <p:pic>
        <p:nvPicPr>
          <p:cNvPr id="4" name="Picture 2" descr="http://www.pdqmailingservices.com/db5/00409/pdqmailingservices.com/_uimages/MessyDes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43000"/>
            <a:ext cx="4800600" cy="48006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Forms Template Convertors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InfoPath Internals</a:t>
            </a:r>
            <a:endParaRPr lang="en-US" dirty="0"/>
          </a:p>
        </p:txBody>
      </p:sp>
      <p:pic>
        <p:nvPicPr>
          <p:cNvPr id="1026" name="Picture 2" descr="Supporting files that make up a form template (.xsn) file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600200"/>
            <a:ext cx="4724400" cy="41102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InfoPath Forms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Server Technology (WSS, ASP.NET)</a:t>
            </a:r>
          </a:p>
          <a:p>
            <a:r>
              <a:rPr lang="en-US" dirty="0" smtClean="0"/>
              <a:t>Enabling Users to fill out InfoPath templates on Browser in addition to InfoPath Client.</a:t>
            </a:r>
          </a:p>
          <a:p>
            <a:r>
              <a:rPr lang="en-US" dirty="0" smtClean="0"/>
              <a:t>Allows wider access to the forms – Less Licensing.</a:t>
            </a:r>
          </a:p>
          <a:p>
            <a:r>
              <a:rPr lang="en-US" dirty="0" smtClean="0"/>
              <a:t>Forms Server… Forms Services…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Workflow Capability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buNone/>
            </a:pPr>
            <a:r>
              <a:rPr lang="en-US" sz="16600" b="1" dirty="0" smtClean="0"/>
              <a:t>Demo</a:t>
            </a:r>
            <a:endParaRPr lang="en-US" sz="166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229600" cy="9144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16600" b="1" dirty="0" smtClean="0"/>
              <a:t>Q&amp;A</a:t>
            </a:r>
            <a:endParaRPr lang="en-US" sz="166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JSUG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EF2449B-7319-4287-ADFC-F26F7F7B64E8}"/>
</file>

<file path=customXml/itemProps2.xml><?xml version="1.0" encoding="utf-8"?>
<ds:datastoreItem xmlns:ds="http://schemas.openxmlformats.org/officeDocument/2006/customXml" ds:itemID="{2C3B5247-5A50-4976-AC40-7CBC0A0CFA55}"/>
</file>

<file path=customXml/itemProps3.xml><?xml version="1.0" encoding="utf-8"?>
<ds:datastoreItem xmlns:ds="http://schemas.openxmlformats.org/officeDocument/2006/customXml" ds:itemID="{5FDFAE26-40E3-4DB7-9958-7362FA35835E}"/>
</file>

<file path=docProps/app.xml><?xml version="1.0" encoding="utf-8"?>
<Properties xmlns="http://schemas.openxmlformats.org/officeDocument/2006/extended-properties" xmlns:vt="http://schemas.openxmlformats.org/officeDocument/2006/docPropsVTypes">
  <Template>JSUG-Template</Template>
  <TotalTime>521</TotalTime>
  <Words>318</Words>
  <Application>Microsoft Office PowerPoint</Application>
  <PresentationFormat>On-screen Show (4:3)</PresentationFormat>
  <Paragraphs>72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JSUG-Template</vt:lpstr>
      <vt:lpstr>Understanding InfoPath Forms Services</vt:lpstr>
      <vt:lpstr>Who’s Who</vt:lpstr>
      <vt:lpstr>What to Expect During this Presentation</vt:lpstr>
      <vt:lpstr>Agenda</vt:lpstr>
      <vt:lpstr>What is InfoPath?</vt:lpstr>
      <vt:lpstr>Why InfoPath?</vt:lpstr>
      <vt:lpstr>Result without InfoPath</vt:lpstr>
      <vt:lpstr>Result without InfoPath</vt:lpstr>
      <vt:lpstr>Demo</vt:lpstr>
      <vt:lpstr>InfoPath Internals</vt:lpstr>
      <vt:lpstr>InfoPath Forms Services</vt:lpstr>
      <vt:lpstr>Adding Workflow Capability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Mohamed A. Saleh</dc:creator>
  <cp:lastModifiedBy>Mohamed A. Saleh</cp:lastModifiedBy>
  <cp:revision>69</cp:revision>
  <dcterms:created xsi:type="dcterms:W3CDTF">2009-11-08T15:25:01Z</dcterms:created>
  <dcterms:modified xsi:type="dcterms:W3CDTF">2009-11-13T00:28:08Z</dcterms:modified>
</cp:coreProperties>
</file>